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731000" cy="9867900"/>
  <p:custDataLst>
    <p:tags r:id="rId6"/>
  </p:custDataLst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6F4"/>
    <a:srgbClr val="A2D7CB"/>
    <a:srgbClr val="5CBAA4"/>
    <a:srgbClr val="4C99B2"/>
    <a:srgbClr val="99C5D3"/>
    <a:srgbClr val="66A8BE"/>
    <a:srgbClr val="B2D3DE"/>
    <a:srgbClr val="006E92"/>
    <a:srgbClr val="25BAE2"/>
    <a:srgbClr val="E1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 autoAdjust="0"/>
    <p:restoredTop sz="95871" autoAdjust="0"/>
  </p:normalViewPr>
  <p:slideViewPr>
    <p:cSldViewPr showGuides="1">
      <p:cViewPr varScale="1">
        <p:scale>
          <a:sx n="74" d="100"/>
          <a:sy n="74" d="100"/>
        </p:scale>
        <p:origin x="-1260" y="-90"/>
      </p:cViewPr>
      <p:guideLst>
        <p:guide orient="horz" pos="3974"/>
        <p:guide orient="horz" pos="799"/>
        <p:guide pos="5465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2" d="100"/>
          <a:sy n="82" d="100"/>
        </p:scale>
        <p:origin x="-2304" y="1782"/>
      </p:cViewPr>
      <p:guideLst>
        <p:guide orient="horz" pos="386"/>
        <p:guide orient="horz" pos="5830"/>
        <p:guide orient="horz" pos="2201"/>
        <p:guide orient="horz" pos="2065"/>
        <p:guide pos="306"/>
        <p:guide pos="393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" y="613350"/>
            <a:ext cx="3553117" cy="2664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85774" y="3494088"/>
            <a:ext cx="5759451" cy="5760462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5"/>
          </p:nvPr>
        </p:nvSpPr>
        <p:spPr>
          <a:xfrm>
            <a:off x="3813175" y="9372600"/>
            <a:ext cx="29162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4" y="333375"/>
            <a:ext cx="6767512" cy="369332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2" y="1268413"/>
            <a:ext cx="8207375" cy="504031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841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4" y="333375"/>
            <a:ext cx="6767512" cy="369332"/>
          </a:xfrm>
        </p:spPr>
        <p:txBody>
          <a:bodyPr wrap="square">
            <a:spAutoFit/>
          </a:bodyPr>
          <a:lstStyle>
            <a:lvl1pPr marL="0" indent="0" defTabSz="504000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2440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4" y="333375"/>
            <a:ext cx="6767511" cy="574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68413"/>
            <a:ext cx="8207375" cy="50403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pic>
        <p:nvPicPr>
          <p:cNvPr id="10" name="Grafik 9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96709"/>
            <a:ext cx="1079500" cy="4679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71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 sz="1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 sz="1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4" y="333375"/>
            <a:ext cx="6767512" cy="276999"/>
          </a:xfrm>
        </p:spPr>
        <p:txBody>
          <a:bodyPr/>
          <a:lstStyle/>
          <a:p>
            <a:r>
              <a:rPr lang="en-GB" dirty="0" smtClean="0"/>
              <a:t>Service blueprinting</a:t>
            </a:r>
            <a:endParaRPr lang="en-GB" dirty="0"/>
          </a:p>
        </p:txBody>
      </p:sp>
      <p:sp>
        <p:nvSpPr>
          <p:cNvPr id="3" name="Eine Ecke des Rechtecks schneiden 2"/>
          <p:cNvSpPr/>
          <p:nvPr/>
        </p:nvSpPr>
        <p:spPr>
          <a:xfrm flipH="1">
            <a:off x="2663835" y="2708834"/>
            <a:ext cx="1008064" cy="504825"/>
          </a:xfrm>
          <a:prstGeom prst="snip1Rect">
            <a:avLst>
              <a:gd name="adj" fmla="val 32764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663837" y="1988109"/>
            <a:ext cx="1008063" cy="5048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915840" y="3421600"/>
            <a:ext cx="504056" cy="5040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025966" y="5715791"/>
            <a:ext cx="252412" cy="2524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7" name="Flussdiagramm: Verzweigung 6"/>
          <p:cNvSpPr/>
          <p:nvPr/>
        </p:nvSpPr>
        <p:spPr>
          <a:xfrm>
            <a:off x="2791707" y="4154911"/>
            <a:ext cx="752322" cy="504056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2663837" y="5121247"/>
            <a:ext cx="100806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775787" y="1268413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symbol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881478" y="1268412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ine Ecke des Rechtecks schneiden 10"/>
          <p:cNvSpPr/>
          <p:nvPr/>
        </p:nvSpPr>
        <p:spPr>
          <a:xfrm flipH="1">
            <a:off x="4824028" y="2708833"/>
            <a:ext cx="1008064" cy="504825"/>
          </a:xfrm>
          <a:prstGeom prst="snip1Rect">
            <a:avLst>
              <a:gd name="adj" fmla="val 32764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72000" rtlCol="0" anchor="ctr" anchorCtr="0"/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machine </a:t>
            </a: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check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4824030" y="1988108"/>
            <a:ext cx="1008063" cy="5048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maintenance report</a:t>
            </a:r>
          </a:p>
        </p:txBody>
      </p:sp>
      <p:sp>
        <p:nvSpPr>
          <p:cNvPr id="13" name="Ellipse 12"/>
          <p:cNvSpPr/>
          <p:nvPr/>
        </p:nvSpPr>
        <p:spPr>
          <a:xfrm>
            <a:off x="4824028" y="3421599"/>
            <a:ext cx="504056" cy="5040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</p:txBody>
      </p:sp>
      <p:sp>
        <p:nvSpPr>
          <p:cNvPr id="14" name="Ellipse 13"/>
          <p:cNvSpPr/>
          <p:nvPr/>
        </p:nvSpPr>
        <p:spPr>
          <a:xfrm>
            <a:off x="5201854" y="5715790"/>
            <a:ext cx="252412" cy="25241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5" name="Flussdiagramm: Verzweigung 14"/>
          <p:cNvSpPr/>
          <p:nvPr/>
        </p:nvSpPr>
        <p:spPr>
          <a:xfrm>
            <a:off x="4951900" y="4154910"/>
            <a:ext cx="752322" cy="504056"/>
          </a:xfrm>
          <a:prstGeom prst="flowChartDecision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b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required?</a:t>
            </a:r>
          </a:p>
        </p:txBody>
      </p:sp>
      <p:cxnSp>
        <p:nvCxnSpPr>
          <p:cNvPr id="16" name="Gerade Verbindung 15"/>
          <p:cNvCxnSpPr/>
          <p:nvPr/>
        </p:nvCxnSpPr>
        <p:spPr>
          <a:xfrm>
            <a:off x="4824030" y="5121246"/>
            <a:ext cx="100806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5422667" y="3421600"/>
            <a:ext cx="504056" cy="5040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</a:p>
        </p:txBody>
      </p:sp>
      <p:sp>
        <p:nvSpPr>
          <p:cNvPr id="18" name="Ellipse 17"/>
          <p:cNvSpPr/>
          <p:nvPr/>
        </p:nvSpPr>
        <p:spPr>
          <a:xfrm>
            <a:off x="6012160" y="3421600"/>
            <a:ext cx="504056" cy="5040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Alert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79568" y="2086632"/>
            <a:ext cx="569067" cy="288147"/>
          </a:xfrm>
          <a:prstGeom prst="rect">
            <a:avLst/>
          </a:prstGeom>
          <a:noFill/>
        </p:spPr>
        <p:txBody>
          <a:bodyPr wrap="none" lIns="0" tIns="36000" rIns="0" bIns="36000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479567" y="2807356"/>
            <a:ext cx="1891543" cy="288147"/>
          </a:xfrm>
          <a:prstGeom prst="rect">
            <a:avLst/>
          </a:prstGeom>
          <a:noFill/>
        </p:spPr>
        <p:txBody>
          <a:bodyPr wrap="none" lIns="0" tIns="36000" rIns="0" bIns="36000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Activity by the customer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468313" y="3519737"/>
            <a:ext cx="1115690" cy="288147"/>
          </a:xfrm>
          <a:prstGeom prst="rect">
            <a:avLst/>
          </a:prstGeom>
          <a:noFill/>
        </p:spPr>
        <p:txBody>
          <a:bodyPr wrap="none" lIns="0" tIns="36000" rIns="0" bIns="36000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Specific event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79567" y="4253048"/>
            <a:ext cx="687689" cy="288147"/>
          </a:xfrm>
          <a:prstGeom prst="rect">
            <a:avLst/>
          </a:prstGeom>
          <a:noFill/>
        </p:spPr>
        <p:txBody>
          <a:bodyPr wrap="none" lIns="0" tIns="36000" rIns="0" bIns="36000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479568" y="4977171"/>
            <a:ext cx="1205458" cy="288147"/>
          </a:xfrm>
          <a:prstGeom prst="rect">
            <a:avLst/>
          </a:prstGeom>
          <a:noFill/>
        </p:spPr>
        <p:txBody>
          <a:bodyPr wrap="none" lIns="0" tIns="36000" rIns="0" bIns="36000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Line of visibility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467544" y="5697923"/>
            <a:ext cx="984244" cy="288147"/>
          </a:xfrm>
          <a:prstGeom prst="rect">
            <a:avLst/>
          </a:prstGeom>
          <a:noFill/>
        </p:spPr>
        <p:txBody>
          <a:bodyPr wrap="none" lIns="0" tIns="36000" rIns="0" bIns="36000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Failure point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Gerade Verbindung 24"/>
          <p:cNvCxnSpPr/>
          <p:nvPr/>
        </p:nvCxnSpPr>
        <p:spPr>
          <a:xfrm>
            <a:off x="2816237" y="5273647"/>
            <a:ext cx="100806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81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4" y="333375"/>
            <a:ext cx="6767512" cy="276999"/>
          </a:xfrm>
        </p:spPr>
        <p:txBody>
          <a:bodyPr/>
          <a:lstStyle/>
          <a:p>
            <a:r>
              <a:rPr lang="en-GB" dirty="0" smtClean="0"/>
              <a:t>Service blueprinting</a:t>
            </a:r>
            <a:endParaRPr lang="en-GB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468313" y="3429000"/>
            <a:ext cx="8207375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/>
          <p:cNvSpPr/>
          <p:nvPr/>
        </p:nvSpPr>
        <p:spPr>
          <a:xfrm>
            <a:off x="1258888" y="2636143"/>
            <a:ext cx="1008063" cy="5048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68313" y="2636143"/>
            <a:ext cx="504056" cy="504056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</a:p>
        </p:txBody>
      </p:sp>
      <p:sp>
        <p:nvSpPr>
          <p:cNvPr id="8" name="Rechteck 7"/>
          <p:cNvSpPr/>
          <p:nvPr/>
        </p:nvSpPr>
        <p:spPr>
          <a:xfrm>
            <a:off x="2555875" y="3717032"/>
            <a:ext cx="1008063" cy="50482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0" rIns="36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Gerade Verbindung mit Pfeil 9"/>
          <p:cNvCxnSpPr>
            <a:stCxn id="7" idx="6"/>
            <a:endCxn id="6" idx="1"/>
          </p:cNvCxnSpPr>
          <p:nvPr/>
        </p:nvCxnSpPr>
        <p:spPr bwMode="auto">
          <a:xfrm>
            <a:off x="972369" y="2888171"/>
            <a:ext cx="286519" cy="38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winkelte Verbindung 11"/>
          <p:cNvCxnSpPr>
            <a:stCxn id="6" idx="3"/>
            <a:endCxn id="8" idx="1"/>
          </p:cNvCxnSpPr>
          <p:nvPr/>
        </p:nvCxnSpPr>
        <p:spPr bwMode="auto">
          <a:xfrm>
            <a:off x="2266951" y="2888556"/>
            <a:ext cx="288924" cy="1080889"/>
          </a:xfrm>
          <a:prstGeom prst="bentConnector3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Gerade Verbindung mit Pfeil 13"/>
          <p:cNvCxnSpPr>
            <a:stCxn id="8" idx="3"/>
          </p:cNvCxnSpPr>
          <p:nvPr/>
        </p:nvCxnSpPr>
        <p:spPr bwMode="auto">
          <a:xfrm>
            <a:off x="3563938" y="3969445"/>
            <a:ext cx="28733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383354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c8d31bad-ae9a-4cd3-89d9-b5c6c51e98b3"/>
</p:tagLst>
</file>

<file path=ppt/theme/theme1.xml><?xml version="1.0" encoding="utf-8"?>
<a:theme xmlns:a="http://schemas.openxmlformats.org/drawingml/2006/main" name="Folienmaster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0" rIns="3600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  <a:ln w="12700">
          <a:noFill/>
        </a:ln>
      </a:spPr>
      <a:bodyPr wrap="none" lIns="0" tIns="0" rIns="0" bIns="0" rtlCol="0">
        <a:spAutoFit/>
      </a:bodyPr>
      <a:lstStyle>
        <a:defPPr>
          <a:spcAft>
            <a:spcPts val="0"/>
          </a:spcAft>
          <a:defRPr sz="1400" dirty="0" err="1" smtClean="0"/>
        </a:defPPr>
      </a:lstStyle>
    </a:tx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</Template>
  <TotalTime>0</TotalTime>
  <Words>33</Words>
  <Application>Microsoft Office PowerPoint</Application>
  <PresentationFormat>Bildschirmpräsentation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Folienmaster</vt:lpstr>
      <vt:lpstr>Service blueprinting</vt:lpstr>
      <vt:lpstr>Service blueprinting</vt:lpstr>
    </vt:vector>
  </TitlesOfParts>
  <Company>Fraunhofer IAO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blueprinting</dc:title>
  <dc:creator>Thomas Meiren</dc:creator>
  <cp:lastModifiedBy>Thomas Meiren</cp:lastModifiedBy>
  <cp:revision>4</cp:revision>
  <cp:lastPrinted>2011-04-27T07:57:31Z</cp:lastPrinted>
  <dcterms:created xsi:type="dcterms:W3CDTF">2015-09-27T11:31:15Z</dcterms:created>
  <dcterms:modified xsi:type="dcterms:W3CDTF">2015-09-27T11:57:25Z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SlideLayoutGallery" visible="true"/>
      </mso:documentControls>
    </mso:qat>
  </mso:ribbon>
</mso:customUI>
</file>